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318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CEFB"/>
    <a:srgbClr val="CCECFF"/>
    <a:srgbClr val="9BB3DA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53C3C8D4-0664-9A19-29B0-AC8015B2B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B52E0B6D-9EF0-E706-8C6C-C415F0A2F7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E09B044-9ECB-F2A9-BFC5-3278345436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177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DA0B8AAC-7008-48CB-3572-01AAE70AC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859BA89E-17B9-032F-897F-2E2DF7DF5E0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04724" y="4792009"/>
            <a:ext cx="548700" cy="393600"/>
          </a:xfrm>
        </p:spPr>
        <p:txBody>
          <a:bodyPr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z="700" smtClean="0">
                <a:latin typeface="Arial Narrow" panose="020B0606020202030204" pitchFamily="34" charset="0"/>
              </a:rPr>
              <a:t>1</a:t>
            </a:fld>
            <a:endParaRPr lang="hu" sz="700">
              <a:latin typeface="Arial Narrow" panose="020B0606020202030204" pitchFamily="34" charset="0"/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AC0D610-5403-10F9-D17D-6A6D12E73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2" y="75221"/>
            <a:ext cx="8998476" cy="499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205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4795</TotalTime>
  <Words>1</Words>
  <Application>Microsoft Office PowerPoint</Application>
  <PresentationFormat>Diavetítés a képernyőre (16:9 oldalarány)</PresentationFormat>
  <Paragraphs>1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Simple Light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Gulyás Lilla</dc:creator>
  <cp:lastModifiedBy>Felhasználó</cp:lastModifiedBy>
  <cp:revision>41</cp:revision>
  <dcterms:modified xsi:type="dcterms:W3CDTF">2024-06-14T06:41:12Z</dcterms:modified>
</cp:coreProperties>
</file>